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9" r:id="rId2"/>
    <p:sldId id="256" r:id="rId3"/>
    <p:sldId id="258" r:id="rId4"/>
    <p:sldId id="260" r:id="rId5"/>
    <p:sldId id="275" r:id="rId6"/>
    <p:sldId id="272" r:id="rId7"/>
    <p:sldId id="274" r:id="rId8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DDE4FB"/>
    <a:srgbClr val="90F6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159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-2904" y="-96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83DF03-3C5D-4730-A27C-55323633A87D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288128-155D-4397-A17A-60463DC16BB9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  <p:transition spd="slow" advClick="0" advTm="5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2E7F77-B12A-4CE8-B97A-62EA264EFF69}" type="datetimeFigureOut">
              <a:rPr lang="es-ES" smtClean="0"/>
              <a:pPr/>
              <a:t>06/05/2020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C76B43-FD31-45E6-8515-1790391E39B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5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file:///A:\Anagramaludo.jpg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Marcador de contenido" descr="A:\Anagramaludo.jpg"/>
          <p:cNvPicPr>
            <a:picLocks noGrp="1"/>
          </p:cNvPicPr>
          <p:nvPr>
            <p:ph idx="1"/>
          </p:nvPr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2214545" y="285729"/>
            <a:ext cx="47243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0" name="WordArt 2"/>
          <p:cNvSpPr>
            <a:spLocks noChangeArrowheads="1" noChangeShapeType="1" noTextEdit="1"/>
          </p:cNvSpPr>
          <p:nvPr/>
        </p:nvSpPr>
        <p:spPr bwMode="auto">
          <a:xfrm>
            <a:off x="2571736" y="5000637"/>
            <a:ext cx="3930651" cy="1576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Ludoteca Municipal</a:t>
            </a:r>
          </a:p>
          <a:p>
            <a:pPr algn="ctr" rtl="0"/>
            <a:r>
              <a:rPr lang="es-ES" sz="1800" kern="10" spc="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   de </a:t>
            </a:r>
            <a:r>
              <a:rPr lang="es-ES" sz="1800" kern="10" spc="0" dirty="0" err="1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0000"/>
                </a:solidFill>
                <a:effectLst/>
                <a:latin typeface="Arial Black"/>
              </a:rPr>
              <a:t>Binéfar</a:t>
            </a:r>
            <a:endParaRPr lang="es-ES" sz="1800" kern="10" spc="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FF0000"/>
              </a:solidFill>
              <a:effectLst/>
              <a:latin typeface="Arial Black"/>
            </a:endParaRPr>
          </a:p>
        </p:txBody>
      </p:sp>
    </p:spTree>
  </p:cSld>
  <p:clrMapOvr>
    <a:masterClrMapping/>
  </p:clrMapOvr>
  <p:transition spd="slow" advClick="0" advTm="12000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1428736"/>
            <a:ext cx="7772400" cy="3929090"/>
          </a:xfrm>
        </p:spPr>
        <p:txBody>
          <a:bodyPr>
            <a:normAutofit/>
          </a:bodyPr>
          <a:lstStyle/>
          <a:p>
            <a:r>
              <a:rPr lang="es-ES" dirty="0" smtClean="0"/>
              <a:t>PEQUEÑOS JUEGOS</a:t>
            </a:r>
            <a:br>
              <a:rPr lang="es-ES" dirty="0" smtClean="0"/>
            </a:br>
            <a:r>
              <a:rPr lang="es-ES" dirty="0" smtClean="0"/>
              <a:t>GRANDES MOMENTOS</a:t>
            </a:r>
            <a:br>
              <a:rPr lang="es-ES" dirty="0" smtClean="0"/>
            </a:br>
            <a:r>
              <a:rPr lang="es-ES" dirty="0" smtClean="0">
                <a:latin typeface="Algerian" pitchFamily="82" charset="0"/>
              </a:rPr>
              <a:t>VI</a:t>
            </a:r>
            <a:endParaRPr lang="es-ES" b="1" dirty="0">
              <a:latin typeface="Algerian" pitchFamily="82" charset="0"/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Marcador de contenido"/>
          <p:cNvSpPr>
            <a:spLocks noGrp="1"/>
          </p:cNvSpPr>
          <p:nvPr>
            <p:ph idx="1"/>
          </p:nvPr>
        </p:nvSpPr>
        <p:spPr>
          <a:xfrm>
            <a:off x="0" y="0"/>
            <a:ext cx="9144000" cy="6857999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" sz="2000" dirty="0" smtClean="0">
                <a:latin typeface="Arial" pitchFamily="34" charset="0"/>
                <a:cs typeface="Arial" pitchFamily="34" charset="0"/>
              </a:rPr>
              <a:t>	</a:t>
            </a:r>
          </a:p>
          <a:p>
            <a:pPr algn="ctr">
              <a:buNone/>
            </a:pPr>
            <a:r>
              <a:rPr lang="es-ES" sz="2000" b="1" dirty="0" smtClean="0">
                <a:latin typeface="Arial" pitchFamily="34" charset="0"/>
                <a:cs typeface="Arial" pitchFamily="34" charset="0"/>
              </a:rPr>
              <a:t>DECORANDO NUESTRAS TERRAZAS</a:t>
            </a:r>
            <a:endParaRPr lang="es-ES" sz="20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10 Rectángulo"/>
          <p:cNvSpPr/>
          <p:nvPr/>
        </p:nvSpPr>
        <p:spPr>
          <a:xfrm>
            <a:off x="214282" y="1000108"/>
            <a:ext cx="5000628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BICHOS EN LAS MACETAS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4924063" y="4643446"/>
            <a:ext cx="4219937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ME ENCANTA,</a:t>
            </a:r>
          </a:p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Y A TI?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6" name="5 Imagen" descr="C:\Users\MªPilar\Desktop\IMG_20200505_181453.jpg"/>
          <p:cNvPicPr/>
          <p:nvPr/>
        </p:nvPicPr>
        <p:blipFill>
          <a:blip r:embed="rId2" cstate="print"/>
          <a:srcRect t="31799"/>
          <a:stretch>
            <a:fillRect/>
          </a:stretch>
        </p:blipFill>
        <p:spPr bwMode="auto">
          <a:xfrm>
            <a:off x="214282" y="1857364"/>
            <a:ext cx="178591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MªPilar\Desktop\IMG_20200505_181655.jpg"/>
          <p:cNvPicPr/>
          <p:nvPr/>
        </p:nvPicPr>
        <p:blipFill>
          <a:blip r:embed="rId3" cstate="print"/>
          <a:srcRect t="31799" b="9085"/>
          <a:stretch>
            <a:fillRect/>
          </a:stretch>
        </p:blipFill>
        <p:spPr bwMode="auto">
          <a:xfrm>
            <a:off x="2500298" y="3786190"/>
            <a:ext cx="2143140" cy="27622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MªPilar\Desktop\IMG_20200505_182326.jpg"/>
          <p:cNvPicPr/>
          <p:nvPr/>
        </p:nvPicPr>
        <p:blipFill>
          <a:blip r:embed="rId4" cstate="print"/>
          <a:srcRect t="13628" b="13628"/>
          <a:stretch>
            <a:fillRect/>
          </a:stretch>
        </p:blipFill>
        <p:spPr bwMode="auto">
          <a:xfrm>
            <a:off x="5429256" y="928670"/>
            <a:ext cx="3071834" cy="3500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9 Rectángulo"/>
          <p:cNvSpPr/>
          <p:nvPr/>
        </p:nvSpPr>
        <p:spPr>
          <a:xfrm>
            <a:off x="2071670" y="2500306"/>
            <a:ext cx="263944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Recortar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85720" y="5000636"/>
            <a:ext cx="179510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Pegar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70C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Marcador de contenido"/>
          <p:cNvSpPr>
            <a:spLocks noGrp="1"/>
          </p:cNvSpPr>
          <p:nvPr>
            <p:ph idx="1"/>
          </p:nvPr>
        </p:nvSpPr>
        <p:spPr>
          <a:xfrm>
            <a:off x="2571736" y="285728"/>
            <a:ext cx="4286280" cy="714380"/>
          </a:xfrm>
        </p:spPr>
        <p:txBody>
          <a:bodyPr/>
          <a:lstStyle/>
          <a:p>
            <a:pPr>
              <a:buNone/>
            </a:pPr>
            <a:r>
              <a:rPr lang="es-ES" dirty="0" smtClean="0"/>
              <a:t>      HAZ TU JUGUETE</a:t>
            </a:r>
            <a:endParaRPr lang="es-ES" dirty="0"/>
          </a:p>
        </p:txBody>
      </p:sp>
      <p:sp>
        <p:nvSpPr>
          <p:cNvPr id="12" name="11 Rectángulo"/>
          <p:cNvSpPr/>
          <p:nvPr/>
        </p:nvSpPr>
        <p:spPr>
          <a:xfrm>
            <a:off x="1571604" y="1142984"/>
            <a:ext cx="588013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TIRA CHINAS ENROLLADO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4929190" y="4714884"/>
            <a:ext cx="3429024" cy="1077218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C0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Comic Sans MS" pitchFamily="66" charset="0"/>
              </a:rPr>
              <a:t>Ojo, con la puntería!!!</a:t>
            </a:r>
            <a:endParaRPr lang="es-ES" sz="32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3847357" y="1857364"/>
            <a:ext cx="52966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Solo necesitas, un rollo,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u</a:t>
            </a:r>
            <a:r>
              <a:rPr lang="es-ES" sz="32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n globo, bolitas de papel</a:t>
            </a:r>
          </a:p>
          <a:p>
            <a:pPr algn="ctr"/>
            <a:r>
              <a:rPr lang="es-ES" sz="32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 tu imaginación.</a:t>
            </a:r>
            <a:endParaRPr lang="es-ES" sz="32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9" name="8 Imagen" descr="C:\Users\MªPilar\Desktop\IMG_20200505_184925.jpg"/>
          <p:cNvPicPr/>
          <p:nvPr/>
        </p:nvPicPr>
        <p:blipFill>
          <a:blip r:embed="rId2" cstate="print"/>
          <a:srcRect l="5815" t="31799" b="9085"/>
          <a:stretch>
            <a:fillRect/>
          </a:stretch>
        </p:blipFill>
        <p:spPr bwMode="auto">
          <a:xfrm>
            <a:off x="285720" y="1785926"/>
            <a:ext cx="1483995" cy="1876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9 Imagen" descr="C:\Users\MªPilar\Desktop\IMG_20200505_185314.jpg"/>
          <p:cNvPicPr/>
          <p:nvPr/>
        </p:nvPicPr>
        <p:blipFill>
          <a:blip r:embed="rId3" cstate="print"/>
          <a:srcRect t="13628"/>
          <a:stretch>
            <a:fillRect/>
          </a:stretch>
        </p:blipFill>
        <p:spPr bwMode="auto">
          <a:xfrm>
            <a:off x="2357422" y="1785926"/>
            <a:ext cx="1285884" cy="22383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10 Imagen" descr="C:\Users\MªPilar\Desktop\IMG_20200506_183917.jpg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 rot="5400000">
            <a:off x="2035950" y="3536157"/>
            <a:ext cx="2214579" cy="38576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JUGAMOS TODOS</a:t>
            </a:r>
            <a:endParaRPr lang="es-ES" dirty="0"/>
          </a:p>
        </p:txBody>
      </p:sp>
      <p:sp>
        <p:nvSpPr>
          <p:cNvPr id="4" name="3 Rectángulo"/>
          <p:cNvSpPr/>
          <p:nvPr/>
        </p:nvSpPr>
        <p:spPr>
          <a:xfrm>
            <a:off x="1928794" y="1357298"/>
            <a:ext cx="5224508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 TU…QUIÉN ERES??</a:t>
            </a:r>
            <a:endParaRPr lang="es-ES" sz="3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357158" y="2071678"/>
            <a:ext cx="8501122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Cada uno escribe el nombre d</a:t>
            </a:r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un personaje.</a:t>
            </a:r>
          </a:p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El resto, tiene que adivinarlo.</a:t>
            </a:r>
          </a:p>
          <a:p>
            <a:r>
              <a:rPr lang="es-ES" sz="36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Puedes hacer preguntas.</a:t>
            </a:r>
          </a:p>
          <a:p>
            <a:r>
              <a:rPr lang="es-ES" sz="3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F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Solo, pueden contestarse.. SI o NO</a:t>
            </a:r>
          </a:p>
        </p:txBody>
      </p:sp>
      <p:sp>
        <p:nvSpPr>
          <p:cNvPr id="8" name="7 Rectángulo"/>
          <p:cNvSpPr/>
          <p:nvPr/>
        </p:nvSpPr>
        <p:spPr>
          <a:xfrm>
            <a:off x="3714744" y="5286388"/>
            <a:ext cx="470513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Es un chicho?  Sale en la TV?</a:t>
            </a:r>
          </a:p>
          <a:p>
            <a:pPr algn="ctr"/>
            <a:r>
              <a:rPr lang="es-ES" sz="2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Sale en los cuentos? Vuela?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 descr="C:\Users\MªPilar\AppData\Local\Microsoft\Windows\Temporary Internet Files\Content.IE5\A2K0DNP5\wapos3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85786" y="5223144"/>
            <a:ext cx="1236815" cy="1634856"/>
          </a:xfrm>
          <a:prstGeom prst="rect">
            <a:avLst/>
          </a:prstGeom>
          <a:noFill/>
        </p:spPr>
      </p:pic>
      <p:sp>
        <p:nvSpPr>
          <p:cNvPr id="10" name="9 Llamada de nube"/>
          <p:cNvSpPr/>
          <p:nvPr/>
        </p:nvSpPr>
        <p:spPr>
          <a:xfrm>
            <a:off x="3071802" y="4857760"/>
            <a:ext cx="5786478" cy="1785950"/>
          </a:xfrm>
          <a:prstGeom prst="cloudCallout">
            <a:avLst>
              <a:gd name="adj1" fmla="val -67098"/>
              <a:gd name="adj2" fmla="val 155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</p:cSld>
  <p:clrMapOvr>
    <a:masterClrMapping/>
  </p:clrMapOvr>
  <p:transition spd="slow" advClick="0" advTm="5000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14356"/>
          </a:xfrm>
        </p:spPr>
        <p:txBody>
          <a:bodyPr>
            <a:normAutofit/>
          </a:bodyPr>
          <a:lstStyle/>
          <a:p>
            <a:r>
              <a:rPr lang="es-ES" sz="2800" b="1" dirty="0" smtClean="0">
                <a:latin typeface="Arial" pitchFamily="34" charset="0"/>
                <a:cs typeface="Arial" pitchFamily="34" charset="0"/>
              </a:rPr>
              <a:t>NUESTRO DOMINÓ</a:t>
            </a:r>
            <a:endParaRPr lang="es-ES" sz="28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12 Rectángulo"/>
          <p:cNvSpPr/>
          <p:nvPr/>
        </p:nvSpPr>
        <p:spPr>
          <a:xfrm>
            <a:off x="214282" y="785794"/>
            <a:ext cx="3991798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1.Recortais 28 piezas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d</a:t>
            </a:r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e cartulina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4" name="13 Rectángulo"/>
          <p:cNvSpPr/>
          <p:nvPr/>
        </p:nvSpPr>
        <p:spPr>
          <a:xfrm>
            <a:off x="5157011" y="1643050"/>
            <a:ext cx="3986989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2.Pintais los dibujos, </a:t>
            </a:r>
          </a:p>
          <a:p>
            <a:pPr algn="ctr"/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66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Mejor sencillos</a:t>
            </a:r>
            <a:endParaRPr lang="es-ES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66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sp>
        <p:nvSpPr>
          <p:cNvPr id="16" name="15 Rectángulo"/>
          <p:cNvSpPr/>
          <p:nvPr/>
        </p:nvSpPr>
        <p:spPr>
          <a:xfrm>
            <a:off x="2500298" y="3929066"/>
            <a:ext cx="4014240" cy="5232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3. </a:t>
            </a:r>
            <a:r>
              <a:rPr lang="es-ES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Comic Sans MS" pitchFamily="66" charset="0"/>
              </a:rPr>
              <a:t>YA LO TENEMOS!!</a:t>
            </a:r>
            <a:endParaRPr lang="es-ES" sz="2800" b="1" cap="none" spc="0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Comic Sans MS" pitchFamily="66" charset="0"/>
            </a:endParaRPr>
          </a:p>
        </p:txBody>
      </p:sp>
      <p:pic>
        <p:nvPicPr>
          <p:cNvPr id="7" name="6 Imagen" descr="C:\Users\MªPilar\Desktop\IMG_20200505_190927.jpg"/>
          <p:cNvPicPr/>
          <p:nvPr/>
        </p:nvPicPr>
        <p:blipFill>
          <a:blip r:embed="rId2" cstate="print"/>
          <a:srcRect t="31799"/>
          <a:stretch>
            <a:fillRect/>
          </a:stretch>
        </p:blipFill>
        <p:spPr bwMode="auto">
          <a:xfrm>
            <a:off x="357158" y="1857364"/>
            <a:ext cx="1292860" cy="176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7 Imagen" descr="C:\Users\MªPilar\Desktop\IMG_20200505_191429.jpg"/>
          <p:cNvPicPr/>
          <p:nvPr/>
        </p:nvPicPr>
        <p:blipFill>
          <a:blip r:embed="rId3" cstate="print"/>
          <a:srcRect t="22714"/>
          <a:stretch>
            <a:fillRect/>
          </a:stretch>
        </p:blipFill>
        <p:spPr bwMode="auto">
          <a:xfrm>
            <a:off x="3643306" y="1428736"/>
            <a:ext cx="1352550" cy="2095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8 Imagen" descr="C:\Users\MªPilar\Desktop\IMG_20200505_191636.jpg"/>
          <p:cNvPicPr/>
          <p:nvPr/>
        </p:nvPicPr>
        <p:blipFill>
          <a:blip r:embed="rId4" cstate="print"/>
          <a:srcRect t="9085" b="13628"/>
          <a:stretch>
            <a:fillRect/>
          </a:stretch>
        </p:blipFill>
        <p:spPr bwMode="auto">
          <a:xfrm rot="5400000">
            <a:off x="3464711" y="3964785"/>
            <a:ext cx="2000264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5000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1643042" y="1857364"/>
            <a:ext cx="6367769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NOS VEMOS PRONTO</a:t>
            </a:r>
          </a:p>
          <a:p>
            <a:pPr algn="ctr"/>
            <a:r>
              <a:rPr lang="es-E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CHIC@S</a:t>
            </a:r>
            <a:endParaRPr lang="es-E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 advClick="0" advTm="5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</TotalTime>
  <Words>122</Words>
  <Application>Microsoft Office PowerPoint</Application>
  <PresentationFormat>Presentación en pantalla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Tema de Office</vt:lpstr>
      <vt:lpstr>Diapositiva 1</vt:lpstr>
      <vt:lpstr>PEQUEÑOS JUEGOS GRANDES MOMENTOS VI</vt:lpstr>
      <vt:lpstr>Diapositiva 3</vt:lpstr>
      <vt:lpstr>Diapositiva 4</vt:lpstr>
      <vt:lpstr>JUGAMOS TODOS</vt:lpstr>
      <vt:lpstr>NUESTRO DOMINÓ</vt:lpstr>
      <vt:lpstr>Diapositiva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PEQUEÑOS JUEGOS GRANDES MOMENTOS</dc:title>
  <dc:creator>MªPilar</dc:creator>
  <cp:lastModifiedBy>MªPilar</cp:lastModifiedBy>
  <cp:revision>54</cp:revision>
  <dcterms:created xsi:type="dcterms:W3CDTF">2020-03-24T19:54:42Z</dcterms:created>
  <dcterms:modified xsi:type="dcterms:W3CDTF">2020-05-06T16:38:50Z</dcterms:modified>
</cp:coreProperties>
</file>